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Poppins" pitchFamily="2" charset="77"/>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1293" autoAdjust="0"/>
  </p:normalViewPr>
  <p:slideViewPr>
    <p:cSldViewPr snapToGrid="0" snapToObjects="1">
      <p:cViewPr varScale="1">
        <p:scale>
          <a:sx n="89" d="100"/>
          <a:sy n="89" d="100"/>
        </p:scale>
        <p:origin x="19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Hi everyone! Today we're going to talk about boosters in academic writing and their importance in computer science. We'll learn how to balance certainty and credibility when using these words.</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Boosters are words that make sentences stronger and more certain, like definitely, clearly, undoubtedly, and always. We use them in computer science writing to express confidence and emphasize important points. These words show that we believe our results are accurate and can be trusted.</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It's important to use boosters only when the evidence strongly supports our idea. If we use too many boosters, our writing might seem overly confident, which isn't good. So, we should aim for balanced and well-supported arguments in our writing.</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To wrap up, boosters help us emphasize important points in our writing. When writing about computer science, we should use them cautiously and appropriately. By balancing the use of boosters, we can maintain credibility and trustworthiness in our work. Thanks for listening!</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Boosters</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4" name="Object 3">
            <a:extLst>
              <a:ext uri="{FF2B5EF4-FFF2-40B4-BE49-F238E27FC236}">
                <a16:creationId xmlns:a16="http://schemas.microsoft.com/office/drawing/2014/main" id="{355339D4-AD97-4FFD-4C10-AB35549B78AF}"/>
              </a:ext>
            </a:extLst>
          </p:cNvPr>
          <p:cNvSpPr/>
          <p:nvPr/>
        </p:nvSpPr>
        <p:spPr>
          <a:xfrm>
            <a:off x="123794" y="2908785"/>
            <a:ext cx="803436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Boosters in academic writing</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Importance in computer science</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Balancing certainty and credibility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3EC93E40-4D64-7F73-46AC-A259D8D54C12}"/>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Boosters in Context</a:t>
            </a:r>
            <a:endParaRPr lang="en-US" sz="3600" dirty="0"/>
          </a:p>
        </p:txBody>
      </p:sp>
      <p:sp>
        <p:nvSpPr>
          <p:cNvPr id="3" name="Object 3">
            <a:extLst>
              <a:ext uri="{FF2B5EF4-FFF2-40B4-BE49-F238E27FC236}">
                <a16:creationId xmlns:a16="http://schemas.microsoft.com/office/drawing/2014/main" id="{B32D2F83-2502-9511-1962-C8FE14F945BE}"/>
              </a:ext>
            </a:extLst>
          </p:cNvPr>
          <p:cNvSpPr/>
          <p:nvPr/>
        </p:nvSpPr>
        <p:spPr>
          <a:xfrm>
            <a:off x="123794" y="2908785"/>
            <a:ext cx="803436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Examples: </a:t>
            </a:r>
            <a:r>
              <a:rPr lang="en-US" sz="2000" dirty="0">
                <a:solidFill>
                  <a:schemeClr val="bg1"/>
                </a:solidFill>
                <a:latin typeface="Poppins" pitchFamily="34" charset="0"/>
                <a:ea typeface="Poppins" pitchFamily="34" charset="-122"/>
                <a:cs typeface="Poppins" pitchFamily="34" charset="-120"/>
              </a:rPr>
              <a:t>definitely, clearly, undoubtedly, always</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Used to express confidence and emphasize points</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Show that results are accurate and trusted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91A3EF5C-F96A-45A9-8127-684430A118A0}"/>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Cautious Use of Boosters</a:t>
            </a:r>
            <a:endParaRPr lang="en-US" sz="3600" dirty="0"/>
          </a:p>
        </p:txBody>
      </p:sp>
      <p:sp>
        <p:nvSpPr>
          <p:cNvPr id="3" name="Object 3">
            <a:extLst>
              <a:ext uri="{FF2B5EF4-FFF2-40B4-BE49-F238E27FC236}">
                <a16:creationId xmlns:a16="http://schemas.microsoft.com/office/drawing/2014/main" id="{D001A581-D210-1467-0A09-B5D63EDDD0B8}"/>
              </a:ext>
            </a:extLst>
          </p:cNvPr>
          <p:cNvSpPr/>
          <p:nvPr/>
        </p:nvSpPr>
        <p:spPr>
          <a:xfrm>
            <a:off x="123794" y="2908785"/>
            <a:ext cx="803436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Use only when evidence strongly supports the idea</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Overusing can make writing seem overly confident</a:t>
            </a: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Aim for balanced and well-supported arguments</a:t>
            </a:r>
          </a:p>
          <a:p>
            <a:pPr lvl="1">
              <a:lnSpc>
                <a:spcPct val="115000"/>
              </a:lnSpc>
              <a:buSzPts val="1000"/>
              <a:tabLst>
                <a:tab pos="914400" algn="l"/>
              </a:tabLst>
            </a:pPr>
            <a:r>
              <a:rPr lang="en-US" sz="2000" dirty="0">
                <a:solidFill>
                  <a:schemeClr val="bg1"/>
                </a:solidFill>
                <a:latin typeface="Poppins" pitchFamily="34" charset="0"/>
                <a:ea typeface="Poppins" pitchFamily="34" charset="-122"/>
                <a:cs typeface="Poppins" pitchFamily="34" charset="-120"/>
              </a:rPr>
              <a: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D22A6F80-C471-E641-0E32-8509DCE4D511}"/>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
        <p:nvSpPr>
          <p:cNvPr id="3" name="Object 3">
            <a:extLst>
              <a:ext uri="{FF2B5EF4-FFF2-40B4-BE49-F238E27FC236}">
                <a16:creationId xmlns:a16="http://schemas.microsoft.com/office/drawing/2014/main" id="{54E30BB1-09B2-4BA1-8A9A-6F981BC94876}"/>
              </a:ext>
            </a:extLst>
          </p:cNvPr>
          <p:cNvSpPr/>
          <p:nvPr/>
        </p:nvSpPr>
        <p:spPr>
          <a:xfrm>
            <a:off x="123794" y="2908785"/>
            <a:ext cx="9534556"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Boosters help emphasize important points</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Use cautiously and appropriately in computer science writing</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Maintain credibility and trustworthiness by balancing booster use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270</Words>
  <Application>Microsoft Macintosh PowerPoint</Application>
  <PresentationFormat>Widescreen</PresentationFormat>
  <Paragraphs>27</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Poppins</vt:lpstr>
      <vt:lpstr>Calibri</vt:lpstr>
      <vt:lpstr>Symbol</vt:lpstr>
      <vt:lpstr>Arial</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Nicholas Carr</cp:lastModifiedBy>
  <cp:revision>6</cp:revision>
  <dcterms:created xsi:type="dcterms:W3CDTF">2023-08-09T04:07:22Z</dcterms:created>
  <dcterms:modified xsi:type="dcterms:W3CDTF">2023-08-10T07:46:10Z</dcterms:modified>
</cp:coreProperties>
</file>